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7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1212" y="10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233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4165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318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6863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954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2927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282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2583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565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4031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370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A5E11-0051-4AEF-84D2-97E4ABCAC25F}" type="datetimeFigureOut">
              <a:rPr lang="pl-PL" smtClean="0"/>
              <a:t>22.06.2026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D04AE-9C52-416C-AFC6-B938B10706F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796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88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 txBox="1">
            <a:spLocks/>
          </p:cNvSpPr>
          <p:nvPr/>
        </p:nvSpPr>
        <p:spPr>
          <a:xfrm>
            <a:off x="838200" y="196291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b="1" smtClean="0"/>
              <a:t>Tytuł</a:t>
            </a:r>
            <a:endParaRPr lang="pl-PL" b="1" dirty="0"/>
          </a:p>
        </p:txBody>
      </p:sp>
      <p:sp>
        <p:nvSpPr>
          <p:cNvPr id="9" name="Tytuł 1"/>
          <p:cNvSpPr txBox="1">
            <a:spLocks/>
          </p:cNvSpPr>
          <p:nvPr/>
        </p:nvSpPr>
        <p:spPr>
          <a:xfrm>
            <a:off x="838200" y="356511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200" b="1" dirty="0" smtClean="0"/>
              <a:t>Podtytuł</a:t>
            </a:r>
            <a:endParaRPr lang="pl-PL" sz="2200" b="1" dirty="0"/>
          </a:p>
        </p:txBody>
      </p:sp>
    </p:spTree>
    <p:extLst>
      <p:ext uri="{BB962C8B-B14F-4D97-AF65-F5344CB8AC3E}">
        <p14:creationId xmlns:p14="http://schemas.microsoft.com/office/powerpoint/2010/main" val="45407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 txBox="1">
            <a:spLocks/>
          </p:cNvSpPr>
          <p:nvPr/>
        </p:nvSpPr>
        <p:spPr>
          <a:xfrm>
            <a:off x="838200" y="1962919"/>
            <a:ext cx="5257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b="1" dirty="0" smtClean="0"/>
              <a:t>Tytuł</a:t>
            </a:r>
            <a:endParaRPr lang="pl-PL" b="1" dirty="0"/>
          </a:p>
        </p:txBody>
      </p:sp>
      <p:sp>
        <p:nvSpPr>
          <p:cNvPr id="9" name="Tytuł 1"/>
          <p:cNvSpPr txBox="1">
            <a:spLocks/>
          </p:cNvSpPr>
          <p:nvPr/>
        </p:nvSpPr>
        <p:spPr>
          <a:xfrm>
            <a:off x="838200" y="3565115"/>
            <a:ext cx="5257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200" b="1" dirty="0" smtClean="0"/>
              <a:t>Podtytuł</a:t>
            </a:r>
            <a:endParaRPr lang="pl-PL" sz="2200" b="1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795" y="-5002"/>
            <a:ext cx="4829520" cy="686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15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838200" y="1231399"/>
            <a:ext cx="10515600" cy="1325563"/>
          </a:xfrm>
        </p:spPr>
        <p:txBody>
          <a:bodyPr/>
          <a:lstStyle/>
          <a:p>
            <a:r>
              <a:rPr lang="pl-PL" dirty="0" smtClean="0"/>
              <a:t>Tytuł / Prezentacja</a:t>
            </a:r>
            <a:endParaRPr lang="pl-PL" dirty="0"/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838200" y="2733575"/>
            <a:ext cx="10515600" cy="3176337"/>
          </a:xfrm>
        </p:spPr>
        <p:txBody>
          <a:bodyPr/>
          <a:lstStyle/>
          <a:p>
            <a:r>
              <a:rPr lang="pl-PL" dirty="0" smtClean="0"/>
              <a:t>Punkt 1</a:t>
            </a:r>
          </a:p>
          <a:p>
            <a:r>
              <a:rPr lang="pl-PL" dirty="0" smtClean="0"/>
              <a:t>Punkt 2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349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</Words>
  <Application>Microsoft Office PowerPoint</Application>
  <PresentationFormat>Panoramiczny</PresentationFormat>
  <Paragraphs>7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Tytuł / Prezentacja</vt:lpstr>
    </vt:vector>
  </TitlesOfParts>
  <Company>Politechnika Świętokrzyska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Miłosz Pindur</dc:creator>
  <cp:lastModifiedBy>Miłosz Pindur</cp:lastModifiedBy>
  <cp:revision>3</cp:revision>
  <dcterms:created xsi:type="dcterms:W3CDTF">2026-06-22T09:35:40Z</dcterms:created>
  <dcterms:modified xsi:type="dcterms:W3CDTF">2026-06-22T09:49:32Z</dcterms:modified>
</cp:coreProperties>
</file>